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91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2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2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5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29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29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83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87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30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D1767-02DC-4635-A92D-974B5665D313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655B-C8AC-4AEA-8611-30BF7E7BDD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3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Imujer\Downloads\logo mujer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1845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051720" y="51571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INFORME TRIMESTRAL CORRESPONDIENTE</a:t>
            </a:r>
          </a:p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01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OCTUBRE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AL 31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DICIEMBRE DE 2017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57957" y="25213"/>
            <a:ext cx="6969818" cy="8715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ESC. SEC. ARTURO GARCÍA LOYA</a:t>
            </a:r>
          </a:p>
          <a:p>
            <a:pPr>
              <a:lnSpc>
                <a:spcPct val="150000"/>
              </a:lnSpc>
            </a:pPr>
            <a:r>
              <a:rPr lang="es-MX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 Y EQUIDAD EN LA ADOLESCENCIA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5147"/>
            <a:ext cx="3443289" cy="2582467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45" y="1175147"/>
            <a:ext cx="3443287" cy="2582466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486148" cy="26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26064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cap="all" dirty="0" smtClean="0">
                <a:latin typeface="Arial" pitchFamily="34" charset="0"/>
                <a:cs typeface="Arial" pitchFamily="34" charset="0"/>
              </a:rPr>
              <a:t>Escuela  PRIMARIA Agustina Herrera</a:t>
            </a:r>
            <a:r>
              <a:rPr lang="es-MX" cap="all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s-MX" u="sng" cap="all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MX" u="sng" dirty="0" smtClean="0">
                <a:latin typeface="Arial" pitchFamily="34" charset="0"/>
                <a:cs typeface="Arial" pitchFamily="34" charset="0"/>
              </a:rPr>
              <a:t>lática</a:t>
            </a:r>
            <a:r>
              <a:rPr lang="es-MX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cap="all" dirty="0" smtClean="0">
                <a:latin typeface="Arial" pitchFamily="34" charset="0"/>
                <a:cs typeface="Arial" pitchFamily="34" charset="0"/>
              </a:rPr>
              <a:t>ACOSO ESCOLAR</a:t>
            </a:r>
            <a:endParaRPr lang="es-MX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a imagen puede contener: una o varias personas, personas sentadas e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0" y="1882552"/>
            <a:ext cx="2431125" cy="18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imagen puede contener: 2 personas, personas sentada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29" y="1306387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 imagen puede contener: 1 persona, sentado e in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82462"/>
            <a:ext cx="3519819" cy="26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a imagen puede contener: 1 persona, sentado e in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44" y="3871145"/>
            <a:ext cx="3668241" cy="27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5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75488" y="297522"/>
            <a:ext cx="470880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LEY EXPRESS,</a:t>
            </a:r>
          </a:p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u="sng" dirty="0" smtClean="0">
                <a:latin typeface="Arial" pitchFamily="34" charset="0"/>
                <a:cs typeface="Arial" pitchFamily="34" charset="0"/>
              </a:rPr>
              <a:t>Plática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IGUALDAD DE GÉNERO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a imagen puede contener: 5 personas, personas senta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79" y="1699198"/>
            <a:ext cx="3178364" cy="23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imagen puede contener: 7 personas, personas sentada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8" y="1268759"/>
            <a:ext cx="4326204" cy="324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 imagen puede contener: 5 personas, personas sentadas e in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452088" cy="18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18864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AGUSTINA HERRERA 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FORMACIÓN CON IGUALDAD</a:t>
            </a:r>
            <a:endParaRPr lang="es-MX" dirty="0"/>
          </a:p>
        </p:txBody>
      </p:sp>
      <p:pic>
        <p:nvPicPr>
          <p:cNvPr id="3" name="Picture 2" descr="La imagen puede contener: 1 persona, de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9" y="1484784"/>
            <a:ext cx="3487703" cy="26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imagen puede contener: 1 persona, sentado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1" y="1484784"/>
            <a:ext cx="3487701" cy="26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 imagen puede contener: una o varias personas, personas sentadas e in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a imagen puede contener: 1 persona, sentado e in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72" y="4184955"/>
            <a:ext cx="3480560" cy="26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4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cap="all" dirty="0" smtClean="0">
                <a:latin typeface="Arial" pitchFamily="34" charset="0"/>
                <a:cs typeface="Arial" pitchFamily="34" charset="0"/>
              </a:rPr>
              <a:t>septiembre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#DÍANARANJA</a:t>
            </a: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ESC. SECUNDARIA NUEVA CREACIÓN PUEBLO NUEVO, ELOTA.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 descr="La imagen puede contener: 9 personas, personas de pie, árbol, exterior y natural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03" y="1321158"/>
            <a:ext cx="4580233" cy="30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La imagen puede contener: 10 personas, personas de pie, boda, árbol y ex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1021"/>
            <a:ext cx="2764583" cy="18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La imagen puede contener: 9 personas, personas de pie, boda y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5402"/>
            <a:ext cx="2882898" cy="19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1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606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ESC. SEC. MA. GERTRUDIS SAMBLÉ CASTRO TURNO VESPERTINO,</a:t>
            </a:r>
          </a:p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NOVIAZGOS CON LOS OJOS ABIERTOS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a imagen puede contener: 7 personas, personas sentadas e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0" y="1479415"/>
            <a:ext cx="2907418" cy="218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imagen puede contener: 2 personas, personas sentada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920081" cy="38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 imagen puede contener: 1 persona, niñ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19232"/>
            <a:ext cx="2474438" cy="32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2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fedra\Downloads\2017-09-28-PHOTO-0000016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162797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fedra\Downloads\2017-09-28-PHOTO-00000166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3576794" cy="26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fedra\Downloads\2017-09-28-PHOTO-0000016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528577"/>
            <a:ext cx="2841318" cy="21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116632"/>
            <a:ext cx="828092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ESC. SECUNDARIA RAFAELA SARABIA AGUILUZ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, ARROYITOS, ELOTA, </a:t>
            </a: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NOVIAZGOS ASERTIVOS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6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663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CAMPO SAN JUAN,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SENSIBILIZACIÓN DE GÉNERO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fedra\Downloads\2017-09-28-PHOTO-0000017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07" y="1052736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edra\Downloads\2017-09-28-PHOTO-00000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1" y="465313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edra\Downloads\2017-09-28-PHOTO-0000016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6537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1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6392" y="260648"/>
            <a:ext cx="536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EJIDO CULIACAN,</a:t>
            </a:r>
          </a:p>
          <a:p>
            <a:pPr algn="ctr"/>
            <a:r>
              <a:rPr lang="es-MX" u="sng" dirty="0" smtClean="0">
                <a:latin typeface="Arial" pitchFamily="34" charset="0"/>
                <a:cs typeface="Arial" pitchFamily="34" charset="0"/>
              </a:rPr>
              <a:t>Plática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SENSIBILIZACIÓN DE GÉNERO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fedra\Downloads\2017-10-05-PHOTO-00004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6695" y="557681"/>
            <a:ext cx="513057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5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38507" y="421186"/>
            <a:ext cx="492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COLONIA BUENOS AIRES </a:t>
            </a:r>
          </a:p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u="sng" dirty="0" smtClean="0">
                <a:latin typeface="Arial" pitchFamily="34" charset="0"/>
                <a:cs typeface="Arial" pitchFamily="34" charset="0"/>
              </a:rPr>
              <a:t>Plática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SENSIBILIZACIÓN DE GÉNERO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C:\Users\fedra\Downloads\2017-10-05-PHOTO-0000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145" y="1388775"/>
            <a:ext cx="3168351" cy="4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fedra\Downloads\2017-10-05-PHOTO-00004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9073" y="2735903"/>
            <a:ext cx="3294490" cy="439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7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ALTA ROSA </a:t>
            </a:r>
          </a:p>
          <a:p>
            <a:pPr algn="ctr"/>
            <a:r>
              <a:rPr lang="es-MX" u="sng" dirty="0" smtClean="0">
                <a:latin typeface="Arial" pitchFamily="34" charset="0"/>
                <a:cs typeface="Arial" pitchFamily="34" charset="0"/>
              </a:rPr>
              <a:t>Plática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SENSIBILIZACIÓN DE GÉNERO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La imagen puede contener: 2 personas, personas sonriendo, personas de pie, árbol y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90" y="4505590"/>
            <a:ext cx="2895750" cy="21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a imagen puede contener: 2 personas, personas de pie y ex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9" y="4206238"/>
            <a:ext cx="3294887" cy="24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a imagen puede contener: 2 personas, personas caminando, personas de pie, multitud y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3" y="1061948"/>
            <a:ext cx="4071779" cy="30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La imagen puede contener: 7 personas, personas sonriendo, personas de pie, calzado, árbol y ex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55" y="901180"/>
            <a:ext cx="2478794" cy="330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7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2" y="4674760"/>
            <a:ext cx="2605426" cy="1954069"/>
          </a:xfrm>
          <a:prstGeom prst="rect">
            <a:avLst/>
          </a:prstGeom>
        </p:spPr>
      </p:pic>
      <p:pic>
        <p:nvPicPr>
          <p:cNvPr id="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4760"/>
            <a:ext cx="2641875" cy="1981406"/>
          </a:xfrm>
          <a:prstGeom prst="rect">
            <a:avLst/>
          </a:prstGeom>
        </p:spPr>
      </p:pic>
      <p:pic>
        <p:nvPicPr>
          <p:cNvPr id="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74760"/>
            <a:ext cx="2672605" cy="2004453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8" y="1844824"/>
            <a:ext cx="3471334" cy="2603500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19" y="1628800"/>
            <a:ext cx="3609974" cy="270748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260648"/>
            <a:ext cx="640871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CAMPO GALA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IGUALDAD ENTRE HOMBRES Y MUJERES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5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57957" y="25213"/>
            <a:ext cx="6969818" cy="8715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ESC. SEC. ARTURO GARCÍA LOYA</a:t>
            </a:r>
          </a:p>
          <a:p>
            <a:pPr>
              <a:lnSpc>
                <a:spcPct val="150000"/>
              </a:lnSpc>
            </a:pPr>
            <a:r>
              <a:rPr lang="es-MX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 Y EQUIDAD EN LA ADOLESCENCIA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5147"/>
            <a:ext cx="3443289" cy="2582467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45" y="1175147"/>
            <a:ext cx="3443287" cy="2582466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49080"/>
            <a:ext cx="3486148" cy="26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7584" y="302243"/>
            <a:ext cx="7848872" cy="9493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SALADO</a:t>
            </a:r>
          </a:p>
          <a:p>
            <a:r>
              <a:rPr lang="es-MX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 CON IGUALDAD DESDE EL HOGAR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7" y="1251568"/>
            <a:ext cx="4049977" cy="2429986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36" y="1281254"/>
            <a:ext cx="4000500" cy="240030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015054" cy="2409032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94" y="3982165"/>
            <a:ext cx="4000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9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59632" y="114301"/>
            <a:ext cx="6542718" cy="9286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TAYOLTITA</a:t>
            </a:r>
          </a:p>
          <a:p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 DESDE EL HOGAR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24" y="4592473"/>
            <a:ext cx="4048476" cy="2277268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479797" cy="2185988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72" y="1772816"/>
            <a:ext cx="3886201" cy="2185988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3664902" cy="22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34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1559" y="29799"/>
            <a:ext cx="830617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BELLA VISTA</a:t>
            </a:r>
          </a:p>
          <a:p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 ENTRE NIÑAS Y NIÑOS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21" y="1643843"/>
            <a:ext cx="3401616" cy="1913409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3843"/>
            <a:ext cx="3391097" cy="1907492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82975"/>
            <a:ext cx="4568119" cy="25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32170" y="63122"/>
            <a:ext cx="6677689" cy="16957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E C y T E </a:t>
            </a:r>
          </a:p>
          <a:p>
            <a:r>
              <a:rPr lang="es-MX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PREVENCIÓN DE LA VIOLENCIA DE GÉNERO,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DERECHOS SEXUALES Y REPRODUCTIVOS,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INFECCIONES DE TRANSMICIÓN SEXUAL,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PREVENCIÓN DE EMBARAZO Y NOVIAZGOS ASERTIVOS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39" y="3096664"/>
            <a:ext cx="3475082" cy="2085048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84" y="2292682"/>
            <a:ext cx="2531305" cy="1857806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02105"/>
            <a:ext cx="2500256" cy="1768302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84" y="5085184"/>
            <a:ext cx="2720142" cy="1632085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08124"/>
            <a:ext cx="2519311" cy="16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39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365125"/>
            <a:ext cx="849694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CEUTA</a:t>
            </a:r>
          </a:p>
          <a:p>
            <a:pPr>
              <a:lnSpc>
                <a:spcPct val="150000"/>
              </a:lnSpc>
            </a:pPr>
            <a:r>
              <a:rPr lang="es-MX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IGUALDAD ENTRE HOMBRES Y MUJERES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699933" cy="2774950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699934" cy="2774950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90688"/>
            <a:ext cx="3699934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17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2" y="4674760"/>
            <a:ext cx="2605426" cy="1954069"/>
          </a:xfrm>
          <a:prstGeom prst="rect">
            <a:avLst/>
          </a:prstGeom>
        </p:spPr>
      </p:pic>
      <p:pic>
        <p:nvPicPr>
          <p:cNvPr id="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4760"/>
            <a:ext cx="2641875" cy="1981406"/>
          </a:xfrm>
          <a:prstGeom prst="rect">
            <a:avLst/>
          </a:prstGeom>
        </p:spPr>
      </p:pic>
      <p:pic>
        <p:nvPicPr>
          <p:cNvPr id="4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74760"/>
            <a:ext cx="2672605" cy="2004453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8" y="1844824"/>
            <a:ext cx="3471334" cy="2603500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19" y="1628800"/>
            <a:ext cx="3609974" cy="270748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260648"/>
            <a:ext cx="640871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CAMPO GALA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IGUALDAD ENTRE HOMBRES Y MUJERES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15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14192"/>
            <a:ext cx="3613675" cy="2710256"/>
          </a:xfrm>
          <a:prstGeom prst="rect">
            <a:avLst/>
          </a:prstGeom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4192"/>
            <a:ext cx="3559178" cy="2669383"/>
          </a:xfrm>
          <a:prstGeom prst="rect">
            <a:avLst/>
          </a:prstGeom>
        </p:spPr>
      </p:pic>
      <p:pic>
        <p:nvPicPr>
          <p:cNvPr id="4" name="Marcador de contenido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80" y="1052736"/>
            <a:ext cx="3628498" cy="272137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11760" y="128986"/>
            <a:ext cx="4464496" cy="9921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LOMA LINDA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Cine-Mujer película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CICATRICES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5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166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Arial" pitchFamily="34" charset="0"/>
                <a:cs typeface="Arial" pitchFamily="34" charset="0"/>
              </a:rPr>
              <a:t>PALOS BLANCOS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Plática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SENSIBILIZACIÓN DE GÉNERO</a:t>
            </a:r>
          </a:p>
        </p:txBody>
      </p:sp>
      <p:pic>
        <p:nvPicPr>
          <p:cNvPr id="3" name="Picture 2" descr="La imagen puede contener: 2 personas, personas sentadas, exterior e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7" y="1340768"/>
            <a:ext cx="3602377" cy="27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imagen puede contener: 2 personas, personas sentadas y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17" y="2060848"/>
            <a:ext cx="4379218" cy="3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 imagen puede contener: 7 personas, personas sonriendo, personas de pie y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03228" cy="2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6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dra\Downloads\IMG_8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3324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1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26 DE ENERO</a:t>
            </a:r>
          </a:p>
          <a:p>
            <a:pPr algn="ctr"/>
            <a:r>
              <a:rPr lang="es-MX" u="sng" dirty="0" smtClean="0">
                <a:latin typeface="Arial" pitchFamily="34" charset="0"/>
                <a:cs typeface="Arial" pitchFamily="34" charset="0"/>
              </a:rPr>
              <a:t>Plática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SENSIBILIZACIÓN DE GÉNERO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fedra\Downloads\IMG_8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55" y="959834"/>
            <a:ext cx="4254306" cy="31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edra\Downloads\IMG_8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172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edra\Downloads\IMG_8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83" y="4391726"/>
            <a:ext cx="3110626" cy="23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5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88640"/>
            <a:ext cx="842493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VIDA CAMPESINA, TELEBACHILLERATO COMINITARIO,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PREVENCIÓN DE LA VIOLENCIA DENTRO DEL NOVIAZGO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La imagen puede contener: 4 personas, personas sentadas, tabla e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60" y="1196752"/>
            <a:ext cx="3484099" cy="26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a imagen puede contener: 3 personas, personas sonriendo, personas de pie, personas sentadas, niño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1" y="1628800"/>
            <a:ext cx="3572869" cy="47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a imagen puede contener: 6 personas, personas sonriendo, personas sentadas, tabla e in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60" y="4003547"/>
            <a:ext cx="3473835" cy="26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8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342678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EJIDO EMILIANO ZAPATA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Plática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SENSIBILIZACIÓN DE GÉNERO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a imagen puede contener: 1 persona, sentado y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73016"/>
            <a:ext cx="4247457" cy="31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 imagen puede contener: 2 personas, personas sentada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91" y="213285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793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EJIDO GRANJAS DEL NOROTE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Plática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SENSIBILIZACIÓN DE GÉNERO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La imagen puede contener: 2 personas, personas sentadas, personas bailando e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082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a imagen puede contener: 6 personas, personas sentada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87" y="3717032"/>
            <a:ext cx="35523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8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 imagen puede contener: 8 personas, personas sentadas, tabla e in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0"/>
            <a:ext cx="4320480" cy="32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 imagen puede contener: 2 personas, personas sentadas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4284476" cy="32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332656"/>
            <a:ext cx="842493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POTRERILLOS DEL NOROTE, PREPARATORIA UAS, 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Conferencia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PREVENCIÓN DE LA VIOLENCIA DENTRO DEL NOVIAZGO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0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edra\Downloads\2017-08-23-PHOTO-00000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4" y="4102924"/>
            <a:ext cx="3325903" cy="2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edra\Downloads\2017-08-23-PHOTO-00000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84" y="4102924"/>
            <a:ext cx="3325902" cy="24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edra\Downloads\2017-08-23-PHOTO-00000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37" y="125075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38189" y="188640"/>
            <a:ext cx="4024103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COBAES 33</a:t>
            </a:r>
          </a:p>
          <a:p>
            <a:pPr algn="ctr">
              <a:lnSpc>
                <a:spcPct val="150000"/>
              </a:lnSpc>
            </a:pPr>
            <a:r>
              <a:rPr lang="es-MX" u="sng" dirty="0" smtClean="0">
                <a:latin typeface="Arial" pitchFamily="34" charset="0"/>
                <a:cs typeface="Arial" pitchFamily="34" charset="0"/>
              </a:rPr>
              <a:t>Plática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IGUALDAD DE GÉNERO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93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288</Words>
  <Application>Microsoft Office PowerPoint</Application>
  <PresentationFormat>Presentación en pantalla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4TO TRIMESTRE DE ACTIVIDADES</dc:title>
  <dc:creator>fedra</dc:creator>
  <cp:lastModifiedBy>fedra</cp:lastModifiedBy>
  <cp:revision>8</cp:revision>
  <dcterms:created xsi:type="dcterms:W3CDTF">2018-04-10T19:40:56Z</dcterms:created>
  <dcterms:modified xsi:type="dcterms:W3CDTF">2018-05-11T20:34:28Z</dcterms:modified>
</cp:coreProperties>
</file>