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56" r:id="rId2"/>
    <p:sldId id="278" r:id="rId3"/>
    <p:sldId id="260" r:id="rId4"/>
    <p:sldId id="282" r:id="rId5"/>
    <p:sldId id="283" r:id="rId6"/>
    <p:sldId id="259" r:id="rId7"/>
    <p:sldId id="284" r:id="rId8"/>
    <p:sldId id="286" r:id="rId9"/>
    <p:sldId id="271" r:id="rId10"/>
    <p:sldId id="288" r:id="rId11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600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508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7190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54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003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3001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86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170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263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3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952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769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767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FD80BE-D0E2-4BF5-B17B-96000858BA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Informe de actividades del primer trimestre 2021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38892D0-E964-4BEE-9F55-99E991DF05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SINDICO PROCURADOR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2093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B1519B-8154-459D-9D1D-65E67520A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Defensoría de oficio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EF0DA2E-2E0D-4075-9759-2D4959324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Se brindó asesoría en 3 procedimientos administrativos instaurados a los servidores públicos en  todas sus etapas procesales.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Se atendió a 22 ciudadanos con  orientación en el tramite de constancias de posesión.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dirty="0"/>
              <a:t>Se apoyo al departamento jurídico en contestaciones de demandas en contra del Ayuntamiento.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91994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ACC27F-F636-44AB-8AFF-B34EC131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99" y="182226"/>
            <a:ext cx="8596668" cy="1320800"/>
          </a:xfrm>
        </p:spPr>
        <p:txBody>
          <a:bodyPr/>
          <a:lstStyle/>
          <a:p>
            <a:pPr algn="ctr"/>
            <a:r>
              <a:rPr lang="es-ES" dirty="0"/>
              <a:t>SÍNDICO PROCURADOR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B8A8F0D-50C5-4FC6-B654-2E4E8D7DD9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24" y="1503026"/>
            <a:ext cx="10629477" cy="5040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400" dirty="0"/>
              <a:t>Participación en las reuniones de cabildo.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/>
              <a:t>Acompañamiento en algunas reuniones de comisión de regidores.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2400" dirty="0"/>
              <a:t>Llenado de la unidad administrativa en la Plataforma Nacional de Transparencia.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2400" dirty="0"/>
              <a:t>Participación las capacitaciones vía zoom de la comisión permanente de  vigilancia y control de estado y municipios.</a:t>
            </a:r>
          </a:p>
          <a:p>
            <a:pPr marL="128016" lvl="1" indent="0">
              <a:buNone/>
            </a:pPr>
            <a:r>
              <a:rPr lang="es-MX" sz="2400" dirty="0"/>
              <a:t>Capacitaciones a los comités de contraloría social.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/>
              <a:t>Contestación  y seguimiento a de demandas.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/>
              <a:t>Seguimiento y supervisión a las actividades realizadas por los departamentos que integran la sindicatura de procuración.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2400" dirty="0"/>
              <a:t>Asistencia a la asamblea realizada por la Secretaria de Transparencia y Rendición de cuentas </a:t>
            </a:r>
            <a:r>
              <a:rPr lang="es-MX" sz="2400" dirty="0"/>
              <a:t>(para conformar  la Comisión estatal de Vigilancia y Control ) vía zoom.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sz="2400" dirty="0"/>
              <a:t>Análisis y revisión del Reglamento interior de la </a:t>
            </a:r>
            <a:r>
              <a:rPr lang="es-MX" sz="2400" dirty="0" err="1"/>
              <a:t>Administracion</a:t>
            </a:r>
            <a:r>
              <a:rPr lang="es-MX" sz="2400" dirty="0"/>
              <a:t> Pública Municipal.</a:t>
            </a:r>
          </a:p>
          <a:p>
            <a:pPr lvl="1"/>
            <a:endParaRPr lang="es-MX" sz="2400" dirty="0"/>
          </a:p>
          <a:p>
            <a:pPr marL="128016" lvl="1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93104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407A93-BE43-4F1C-BF2C-8748CBE5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64122"/>
          </a:xfrm>
        </p:spPr>
        <p:txBody>
          <a:bodyPr>
            <a:normAutofit/>
          </a:bodyPr>
          <a:lstStyle/>
          <a:p>
            <a:r>
              <a:rPr lang="es-ES" dirty="0"/>
              <a:t>    CAPACITACIONES DE CONTRALORIA SOCIAL   </a:t>
            </a:r>
            <a:endParaRPr lang="es-MX" dirty="0"/>
          </a:p>
        </p:txBody>
      </p:sp>
      <p:graphicFrame>
        <p:nvGraphicFramePr>
          <p:cNvPr id="7" name="Tabla 8">
            <a:extLst>
              <a:ext uri="{FF2B5EF4-FFF2-40B4-BE49-F238E27FC236}">
                <a16:creationId xmlns:a16="http://schemas.microsoft.com/office/drawing/2014/main" xmlns="" id="{FE925B66-3C05-435B-AB32-7E9985B3C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1934957"/>
              </p:ext>
            </p:extLst>
          </p:nvPr>
        </p:nvGraphicFramePr>
        <p:xfrm>
          <a:off x="1024129" y="1649338"/>
          <a:ext cx="10066118" cy="44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183">
                  <a:extLst>
                    <a:ext uri="{9D8B030D-6E8A-4147-A177-3AD203B41FA5}">
                      <a16:colId xmlns:a16="http://schemas.microsoft.com/office/drawing/2014/main" xmlns="" val="3640418406"/>
                    </a:ext>
                  </a:extLst>
                </a:gridCol>
                <a:gridCol w="8279935">
                  <a:extLst>
                    <a:ext uri="{9D8B030D-6E8A-4147-A177-3AD203B41FA5}">
                      <a16:colId xmlns:a16="http://schemas.microsoft.com/office/drawing/2014/main" xmlns="" val="693131930"/>
                    </a:ext>
                  </a:extLst>
                </a:gridCol>
              </a:tblGrid>
              <a:tr h="62724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COMUNIDAD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COMITES DE CONTRALORIA SOCIAL DE LAS OBRAS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3857230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La Cruz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red de energía eléctrica para la colonia Los Arboles 2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1737473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Potrerillos de los Landeros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energía Eléctrica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8546248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Celestino Gazca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energía eléctrica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6572017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Aguaje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energía eléctrica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367070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Casas Viejas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energía eléctrica  (segunda etapa)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6027821"/>
                  </a:ext>
                </a:extLst>
              </a:tr>
              <a:tr h="627248">
                <a:tc>
                  <a:txBody>
                    <a:bodyPr/>
                    <a:lstStyle/>
                    <a:p>
                      <a:r>
                        <a:rPr lang="es-ES" dirty="0"/>
                        <a:t>Graciano Sánchez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Ampliación de energía eléctrica  (sector polideportivo)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6095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136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3BCEB7-1E28-4933-8B5A-DCFA7333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xmlns="" id="{EB5766B9-1FD8-43CE-83E7-F1FB67D4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326234"/>
            <a:ext cx="5796794" cy="35317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B232C22-7B1A-4F1A-A1D0-D22148B81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09" y="0"/>
            <a:ext cx="6629991" cy="33262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B141233-2353-4043-A204-C677B55B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20624" cy="33262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161B9B1-8FF8-48F8-9EB5-26197B661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625" y="3267510"/>
            <a:ext cx="6571376" cy="35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87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A4C04EE-CC59-45A5-B019-B32AB91A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" y="-115349"/>
            <a:ext cx="4018327" cy="37184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B719F5-C3D3-487D-B890-6E2F7669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769" y="0"/>
            <a:ext cx="5200230" cy="3718420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A753DD3-CC7A-43C9-82AF-2923CCCFB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17784" y="0"/>
            <a:ext cx="3573709" cy="37184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C6AA717-18AD-4A6E-9E10-243259099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037" y="3718420"/>
            <a:ext cx="4599962" cy="34499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00E89C6-137C-44FD-9F9A-8FFBD2A73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29" y="3718420"/>
            <a:ext cx="4186107" cy="31395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9124918-53C1-45ED-BC69-550AEE519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7633" y="3603071"/>
            <a:ext cx="4339905" cy="32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34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28990A-774C-4129-826E-CF844412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21452"/>
            <a:ext cx="9720072" cy="1174459"/>
          </a:xfrm>
        </p:spPr>
        <p:txBody>
          <a:bodyPr/>
          <a:lstStyle/>
          <a:p>
            <a:r>
              <a:rPr lang="es-ES" dirty="0"/>
              <a:t>CONTRALORIA INTERNA y auditoria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7C3D8A-CDAB-41A7-AA7F-21BF70AD3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996" y="1690382"/>
            <a:ext cx="10150008" cy="4023360"/>
          </a:xfrm>
        </p:spPr>
        <p:txBody>
          <a:bodyPr>
            <a:normAutofit/>
          </a:bodyPr>
          <a:lstStyle/>
          <a:p>
            <a:r>
              <a:rPr lang="es-ES" dirty="0"/>
              <a:t>Conclusión de  auditoria con el Instituto  Municipal del Deporte y la Cultura Física de Elota, se entregan oficios de recomendaciones.</a:t>
            </a:r>
          </a:p>
          <a:p>
            <a:r>
              <a:rPr lang="es-ES" dirty="0"/>
              <a:t>Entrega de oficios de recomendaciones a los 4 Institutos.</a:t>
            </a:r>
          </a:p>
          <a:p>
            <a:r>
              <a:rPr lang="es-ES" dirty="0"/>
              <a:t>Revisión  al Instituto Municipal de la Cultura de Elota.</a:t>
            </a:r>
          </a:p>
          <a:p>
            <a:r>
              <a:rPr lang="es-ES" dirty="0"/>
              <a:t>Cursos Talleres ASE verificación de Cumplimiento en la LDDF.</a:t>
            </a:r>
          </a:p>
          <a:p>
            <a:r>
              <a:rPr lang="es-ES" dirty="0"/>
              <a:t>Curso talleres ASE Registro de ADEFAS</a:t>
            </a:r>
          </a:p>
          <a:p>
            <a:r>
              <a:rPr lang="es-ES" dirty="0"/>
              <a:t>Curso Talleres ASE Registro de remanentes</a:t>
            </a:r>
          </a:p>
          <a:p>
            <a:r>
              <a:rPr lang="es-ES" dirty="0"/>
              <a:t>Acompañamiento a capacitaciones de contraloría social, en diversas comunidades del Municipio de Elota.</a:t>
            </a:r>
          </a:p>
          <a:p>
            <a:endParaRPr lang="es-ES" dirty="0"/>
          </a:p>
          <a:p>
            <a:endParaRPr lang="es-ES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2094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9E7BC5-9244-431F-8D39-7E2D153E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E995D9-868E-4801-AB18-73A7CEB1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Asistencia a licitaciones publicas.</a:t>
            </a:r>
          </a:p>
          <a:p>
            <a:r>
              <a:rPr lang="es-ES" dirty="0"/>
              <a:t>Participaciones en las reuniones del comité de compras y adquisiciones.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45895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A6FA59E-C5FB-4036-9446-E015A936EA9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4" b="8417"/>
          <a:stretch/>
        </p:blipFill>
        <p:spPr bwMode="auto">
          <a:xfrm>
            <a:off x="1024128" y="1296267"/>
            <a:ext cx="4600575" cy="402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xmlns="" id="{A8DB0696-4E20-4E36-88C3-F2C48B7BEF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703" y="1296267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29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Inicio de Auditoria al Instituto Municipal del Deporte y la Cultura Física de Elota, El día 19 de octubre de 2020.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125" y="2544584"/>
            <a:ext cx="4423833" cy="361151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" b="7230"/>
          <a:stretch/>
        </p:blipFill>
        <p:spPr>
          <a:xfrm>
            <a:off x="5937160" y="2544584"/>
            <a:ext cx="4662153" cy="36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30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367</Words>
  <Application>Microsoft Office PowerPoint</Application>
  <PresentationFormat>Personalizado</PresentationFormat>
  <Paragraphs>43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Integral</vt:lpstr>
      <vt:lpstr>Informe de actividades del primer trimestre 2021</vt:lpstr>
      <vt:lpstr>SÍNDICO PROCURADOR</vt:lpstr>
      <vt:lpstr>    CAPACITACIONES DE CONTRALORIA SOCIAL   </vt:lpstr>
      <vt:lpstr>Diapositiva 4</vt:lpstr>
      <vt:lpstr>Diapositiva 5</vt:lpstr>
      <vt:lpstr>CONTRALORIA INTERNA y auditoria</vt:lpstr>
      <vt:lpstr>Diapositiva 7</vt:lpstr>
      <vt:lpstr>Diapositiva 8</vt:lpstr>
      <vt:lpstr>Inicio de Auditoria al Instituto Municipal del Deporte y la Cultura Física de Elota, El día 19 de octubre de 2020.</vt:lpstr>
      <vt:lpstr>Defensoría de oficio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actividades del cuarto trimestre 2020</dc:title>
  <dc:creator>Alma Rosa Tirado Valdez</dc:creator>
  <cp:lastModifiedBy>Sindico</cp:lastModifiedBy>
  <cp:revision>34</cp:revision>
  <cp:lastPrinted>2021-09-29T15:07:36Z</cp:lastPrinted>
  <dcterms:created xsi:type="dcterms:W3CDTF">2021-01-25T19:05:29Z</dcterms:created>
  <dcterms:modified xsi:type="dcterms:W3CDTF">2021-09-29T17:47:13Z</dcterms:modified>
</cp:coreProperties>
</file>